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8"/>
  </p:notesMasterIdLst>
  <p:sldIdLst>
    <p:sldId id="256" r:id="rId2"/>
    <p:sldId id="257" r:id="rId3"/>
    <p:sldId id="269" r:id="rId4"/>
    <p:sldId id="258" r:id="rId5"/>
    <p:sldId id="259" r:id="rId6"/>
    <p:sldId id="277" r:id="rId7"/>
    <p:sldId id="265" r:id="rId8"/>
    <p:sldId id="260" r:id="rId9"/>
    <p:sldId id="261" r:id="rId10"/>
    <p:sldId id="262" r:id="rId11"/>
    <p:sldId id="276" r:id="rId12"/>
    <p:sldId id="263" r:id="rId13"/>
    <p:sldId id="264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3023543-0CD4-4B57-A64B-E15920E34961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47E988F-0861-46F2-8483-5D7C17333E6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988F-0861-46F2-8483-5D7C17333E6A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988F-0861-46F2-8483-5D7C17333E6A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8BE0C3-7976-4DBC-9F74-3CEBD0070643}" type="datetimeFigureOut">
              <a:rPr lang="ar-IQ" smtClean="0"/>
              <a:pPr/>
              <a:t>20/05/1436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6600EC-9212-4E01-BF38-9EA932AB0EDD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501090" cy="564360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Dentations and Aging of cattle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6500834"/>
            <a:ext cx="9144000" cy="357166"/>
          </a:xfrm>
        </p:spPr>
        <p:txBody>
          <a:bodyPr>
            <a:normAutofit fontScale="77500" lnSpcReduction="20000"/>
          </a:bodyPr>
          <a:lstStyle/>
          <a:p>
            <a:endParaRPr lang="ar-IQ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smtClean="0">
                <a:ln>
                  <a:noFill/>
                </a:ln>
                <a:solidFill>
                  <a:srgbClr val="4C4C4C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Dentations and Aging of cattle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0" y="1142983"/>
          <a:ext cx="8858280" cy="4953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1656"/>
                <a:gridCol w="1771656"/>
                <a:gridCol w="1771656"/>
                <a:gridCol w="1771656"/>
                <a:gridCol w="1771656"/>
              </a:tblGrid>
              <a:tr h="1007887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Level and Neck Emerged from Gum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In Wear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Age at Eruption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Permanent Tooth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7286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6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rowSpan="4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All at 5 years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1.5-2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Incisor (I</a:t>
                      </a:r>
                      <a:r>
                        <a:rPr lang="en-US" sz="2800" b="1" baseline="-2500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7286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7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2-2.5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Incisor (I</a:t>
                      </a:r>
                      <a:r>
                        <a:rPr lang="en-US" sz="2800" b="1" baseline="-250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7286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8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3 years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Incisor (I</a:t>
                      </a:r>
                      <a:r>
                        <a:rPr lang="en-US" sz="2800" b="1" baseline="-2500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2800" b="1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  <a:tr h="7286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9 years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3.5-4 years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Incisor (I</a:t>
                      </a:r>
                      <a:r>
                        <a:rPr lang="en-US" sz="2800" b="1" baseline="-25000" dirty="0"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Arial"/>
                        </a:rPr>
                        <a:t>)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857224" y="357166"/>
            <a:ext cx="7215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Permanent Tooth Eruption in Cattle</a:t>
            </a:r>
            <a:endParaRPr lang="ar-IQ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714356"/>
            <a:ext cx="785818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3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-142900"/>
            <a:ext cx="8643997" cy="67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4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285728"/>
            <a:ext cx="8286808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5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28680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6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1540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http://www.infovets.com/books/dairy/B/Images/B015-07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79" y="285728"/>
            <a:ext cx="6000793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flipV="1">
            <a:off x="914400" y="285728"/>
            <a:ext cx="7772400" cy="22633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642918"/>
            <a:ext cx="8115328" cy="5712642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sz="4100" b="1" i="1" u="sng" dirty="0" smtClean="0"/>
              <a:t>We can dentations and Aging of cattle by  the following methods</a:t>
            </a:r>
            <a:endParaRPr lang="en-US" sz="4100" dirty="0" smtClean="0"/>
          </a:p>
          <a:p>
            <a:pPr algn="l" rtl="0">
              <a:buNone/>
            </a:pPr>
            <a:r>
              <a:rPr lang="en-US" sz="4100" b="1" i="1" dirty="0" smtClean="0"/>
              <a:t>1-By the Horns    (in some breeds )</a:t>
            </a:r>
            <a:endParaRPr lang="en-US" sz="4100" dirty="0" smtClean="0"/>
          </a:p>
          <a:p>
            <a:pPr algn="l" rtl="0">
              <a:buNone/>
            </a:pPr>
            <a:r>
              <a:rPr lang="en-US" sz="4100" dirty="0" smtClean="0"/>
              <a:t>   * The horns appear at age (3)months ,</a:t>
            </a:r>
            <a:r>
              <a:rPr lang="en-US" sz="4100" dirty="0" smtClean="0"/>
              <a:t>like small  plugging </a:t>
            </a:r>
            <a:r>
              <a:rPr lang="en-US" sz="4100" dirty="0" smtClean="0"/>
              <a:t>on </a:t>
            </a:r>
            <a:r>
              <a:rPr lang="en-US" sz="4100" dirty="0" smtClean="0"/>
              <a:t>the  side of head .</a:t>
            </a:r>
            <a:endParaRPr lang="en-US" sz="4100" dirty="0" smtClean="0"/>
          </a:p>
          <a:p>
            <a:pPr algn="l" rtl="0">
              <a:buNone/>
            </a:pPr>
            <a:r>
              <a:rPr lang="en-US" sz="4100" dirty="0" smtClean="0"/>
              <a:t>          </a:t>
            </a:r>
            <a:r>
              <a:rPr lang="en-US" sz="4100" dirty="0" smtClean="0"/>
              <a:t> </a:t>
            </a:r>
            <a:endParaRPr lang="en-US" sz="4100" dirty="0" smtClean="0"/>
          </a:p>
          <a:p>
            <a:pPr algn="l" rtl="0">
              <a:buNone/>
            </a:pPr>
            <a:r>
              <a:rPr lang="en-US" sz="4100" dirty="0" smtClean="0"/>
              <a:t>   *At  age (5) months ,the long of horn is (3)cm</a:t>
            </a:r>
          </a:p>
          <a:p>
            <a:pPr algn="l" rtl="0">
              <a:buNone/>
            </a:pPr>
            <a:r>
              <a:rPr lang="en-US" sz="4100" dirty="0" smtClean="0"/>
              <a:t>   *At age  (1)year the long of horn reach to (10)cm.</a:t>
            </a:r>
          </a:p>
          <a:p>
            <a:pPr algn="l" rtl="0">
              <a:buNone/>
            </a:pPr>
            <a:r>
              <a:rPr lang="en-US" sz="4100" dirty="0" smtClean="0"/>
              <a:t>   *At age  (1,5)year reach the horn to (15)cm </a:t>
            </a:r>
          </a:p>
          <a:p>
            <a:pPr algn="l" rtl="0">
              <a:buNone/>
            </a:pPr>
            <a:r>
              <a:rPr lang="en-US" sz="4100" dirty="0" smtClean="0"/>
              <a:t>   *After that the ring appear on the horns and </a:t>
            </a:r>
            <a:r>
              <a:rPr lang="en-US" sz="4100" u="sng" dirty="0" smtClean="0"/>
              <a:t>the </a:t>
            </a:r>
            <a:r>
              <a:rPr lang="en-US" sz="4100" u="sng" dirty="0" smtClean="0">
                <a:solidFill>
                  <a:srgbClr val="FF0000"/>
                </a:solidFill>
              </a:rPr>
              <a:t>first Ring </a:t>
            </a:r>
            <a:r>
              <a:rPr lang="en-US" sz="4100" dirty="0" smtClean="0"/>
              <a:t>appear at age (2) years and </a:t>
            </a:r>
            <a:r>
              <a:rPr lang="en-US" sz="4100" dirty="0" smtClean="0">
                <a:solidFill>
                  <a:srgbClr val="FF0000"/>
                </a:solidFill>
              </a:rPr>
              <a:t>each year appear </a:t>
            </a:r>
            <a:r>
              <a:rPr lang="en-US" sz="4100" u="sng" dirty="0" smtClean="0">
                <a:solidFill>
                  <a:srgbClr val="FF0000"/>
                </a:solidFill>
              </a:rPr>
              <a:t>another Ring </a:t>
            </a:r>
            <a:r>
              <a:rPr lang="en-US" sz="4100" dirty="0" smtClean="0">
                <a:solidFill>
                  <a:srgbClr val="FF0000"/>
                </a:solidFill>
              </a:rPr>
              <a:t>.               </a:t>
            </a:r>
            <a:r>
              <a:rPr lang="ar-IQ" sz="4100" dirty="0" smtClean="0">
                <a:solidFill>
                  <a:srgbClr val="FF0000"/>
                </a:solidFill>
              </a:rPr>
              <a:t>  </a:t>
            </a:r>
            <a:endParaRPr lang="en-US" sz="4100" dirty="0" smtClean="0">
              <a:solidFill>
                <a:srgbClr val="FF0000"/>
              </a:solidFill>
            </a:endParaRPr>
          </a:p>
          <a:p>
            <a:pPr rtl="0"/>
            <a:r>
              <a:rPr lang="ar-IQ" dirty="0" smtClean="0"/>
              <a:t> 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 descr="E:\picture of dentation of cow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857232"/>
            <a:ext cx="7572428" cy="5587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357166"/>
            <a:ext cx="8258204" cy="614127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/>
              <a:t>2-The numbers of births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We can depending on this methods, if the time of  birth  constant at each year depending on </a:t>
            </a:r>
            <a:r>
              <a:rPr lang="en-US" dirty="0" smtClean="0">
                <a:solidFill>
                  <a:srgbClr val="FF0000"/>
                </a:solidFill>
              </a:rPr>
              <a:t>the birth records .</a:t>
            </a:r>
          </a:p>
          <a:p>
            <a:pPr algn="l" rtl="0">
              <a:buNone/>
            </a:pPr>
            <a:r>
              <a:rPr lang="en-US" dirty="0" smtClean="0"/>
              <a:t> </a:t>
            </a:r>
          </a:p>
          <a:p>
            <a:pPr algn="l" rtl="0">
              <a:buNone/>
            </a:pPr>
            <a:r>
              <a:rPr lang="en-US" b="1" i="1" dirty="0" smtClean="0"/>
              <a:t>3-Dentation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r>
              <a:rPr lang="en-US" dirty="0" smtClean="0"/>
              <a:t>  *The cattle  has (4)pairs  of incisors in the lower jaw .</a:t>
            </a:r>
          </a:p>
          <a:p>
            <a:pPr algn="l" rtl="0">
              <a:buNone/>
            </a:pPr>
            <a:r>
              <a:rPr lang="en-US" dirty="0" smtClean="0"/>
              <a:t> *The upper jaw present the </a:t>
            </a:r>
            <a:r>
              <a:rPr lang="en-US" dirty="0" smtClean="0">
                <a:solidFill>
                  <a:srgbClr val="FF0000"/>
                </a:solidFill>
              </a:rPr>
              <a:t>Dental pad </a:t>
            </a:r>
            <a:r>
              <a:rPr lang="en-US" dirty="0" smtClean="0"/>
              <a:t>.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*The shape of incisors like the ( spatula shape )</a:t>
            </a:r>
          </a:p>
          <a:p>
            <a:pPr algn="l" rtl="0">
              <a:buNone/>
            </a:pPr>
            <a:r>
              <a:rPr lang="en-US" dirty="0" smtClean="0"/>
              <a:t> *</a:t>
            </a:r>
            <a:r>
              <a:rPr lang="en-US" dirty="0" smtClean="0"/>
              <a:t>No canines in </a:t>
            </a:r>
            <a:r>
              <a:rPr lang="en-US" dirty="0" smtClean="0"/>
              <a:t>temporary or </a:t>
            </a:r>
            <a:r>
              <a:rPr lang="en-US" dirty="0" smtClean="0"/>
              <a:t>permanent </a:t>
            </a:r>
            <a:r>
              <a:rPr lang="en-US" dirty="0" err="1" smtClean="0"/>
              <a:t>teeths</a:t>
            </a:r>
            <a:r>
              <a:rPr lang="en-US" dirty="0" smtClean="0"/>
              <a:t>.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*The animal has (6)molars on each side of lower and upper jaw of  </a:t>
            </a:r>
            <a:r>
              <a:rPr lang="en-US" dirty="0" smtClean="0"/>
              <a:t>adult ani</a:t>
            </a:r>
            <a:r>
              <a:rPr lang="en-US" dirty="0" smtClean="0"/>
              <a:t>mal .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E:\picture of dentation of cow\8-1ykl3u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567" y="500042"/>
            <a:ext cx="8676068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 descr="E:\picture of dentation of cow\Cows teeth FM goo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0119"/>
            <a:ext cx="6643734" cy="6721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4" name="عنصر نائب للمحتوى 3" descr="http://www.infovets.com/books/dairy/B/Images/B015-0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8358246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42852"/>
            <a:ext cx="8572560" cy="6500858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 smtClean="0"/>
              <a:t>Temporary  Dental Formulas (male and female)      </a:t>
            </a:r>
            <a:endParaRPr lang="en-US" dirty="0" smtClean="0"/>
          </a:p>
          <a:p>
            <a:pPr algn="l" rtl="0" fontAlgn="t">
              <a:buNone/>
            </a:pPr>
            <a:r>
              <a:rPr lang="en-US" dirty="0" smtClean="0"/>
              <a:t>                  I                 c               m  </a:t>
            </a:r>
          </a:p>
          <a:p>
            <a:pPr algn="l" rtl="0" fontAlgn="t">
              <a:buNone/>
            </a:pPr>
            <a:r>
              <a:rPr lang="en-US" dirty="0" smtClean="0"/>
              <a:t>                  0                0                3   </a:t>
            </a:r>
          </a:p>
          <a:p>
            <a:pPr algn="l" rtl="0" fontAlgn="t">
              <a:buNone/>
            </a:pPr>
            <a:r>
              <a:rPr lang="en-US" dirty="0" smtClean="0"/>
              <a:t>              ----------------------------------------     =10x2=20</a:t>
            </a:r>
          </a:p>
          <a:p>
            <a:pPr algn="l" rtl="0" fontAlgn="t">
              <a:buNone/>
            </a:pPr>
            <a:r>
              <a:rPr lang="en-US" smtClean="0"/>
              <a:t>              </a:t>
            </a:r>
            <a:r>
              <a:rPr lang="en-US" smtClean="0"/>
              <a:t>    </a:t>
            </a:r>
            <a:r>
              <a:rPr lang="en-US" smtClean="0"/>
              <a:t>4               </a:t>
            </a:r>
            <a:r>
              <a:rPr lang="en-US" smtClean="0"/>
              <a:t> </a:t>
            </a:r>
            <a:r>
              <a:rPr lang="en-US" dirty="0" smtClean="0"/>
              <a:t>0                </a:t>
            </a:r>
            <a:r>
              <a:rPr lang="en-US" dirty="0" smtClean="0"/>
              <a:t>3                  </a:t>
            </a:r>
            <a:endParaRPr lang="en-US" dirty="0" smtClean="0"/>
          </a:p>
          <a:p>
            <a:pPr algn="l" rtl="0" fontAlgn="t">
              <a:buNone/>
            </a:pPr>
            <a:r>
              <a:rPr lang="en-US" b="1" i="1" dirty="0" smtClean="0"/>
              <a:t>The time of appear of Temporary teeth in cattle</a:t>
            </a:r>
            <a:endParaRPr lang="en-US" dirty="0" smtClean="0"/>
          </a:p>
          <a:p>
            <a:pPr algn="l" rtl="0" fontAlgn="t">
              <a:buNone/>
            </a:pPr>
            <a:r>
              <a:rPr lang="en-US" b="1" i="1" dirty="0" smtClean="0"/>
              <a:t>   </a:t>
            </a:r>
            <a:endParaRPr lang="en-US" dirty="0" smtClean="0"/>
          </a:p>
          <a:p>
            <a:pPr algn="l" rtl="0" fontAlgn="t">
              <a:buNone/>
            </a:pPr>
            <a:r>
              <a:rPr lang="en-US" dirty="0" smtClean="0"/>
              <a:t>   *The centrals and medial appear at birth and complete     </a:t>
            </a:r>
          </a:p>
          <a:p>
            <a:pPr algn="l" rtl="0" fontAlgn="t">
              <a:buNone/>
            </a:pPr>
            <a:r>
              <a:rPr lang="en-US" dirty="0" smtClean="0"/>
              <a:t>          Growth at age (2)weeks old</a:t>
            </a:r>
          </a:p>
          <a:p>
            <a:pPr algn="l" rtl="0" fontAlgn="t">
              <a:buNone/>
            </a:pPr>
            <a:r>
              <a:rPr lang="en-US" dirty="0" smtClean="0"/>
              <a:t>   *From (2) to(4) weeks appear the sudacy and corner </a:t>
            </a:r>
          </a:p>
          <a:p>
            <a:pPr algn="l" rtl="0" fontAlgn="t">
              <a:buNone/>
            </a:pPr>
            <a:r>
              <a:rPr lang="en-US" dirty="0" smtClean="0"/>
              <a:t>              teeth  and the first three molars ,                            the temporary teeth continue in growth until the upper and lower jaw  applies at age (6)months.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429784" cy="7643842"/>
          </a:xfrm>
        </p:spPr>
        <p:txBody>
          <a:bodyPr>
            <a:noAutofit/>
          </a:bodyPr>
          <a:lstStyle/>
          <a:p>
            <a:pPr algn="l" rtl="0" fontAlgn="t"/>
            <a:r>
              <a:rPr lang="en-US" sz="1400" dirty="0" smtClean="0"/>
              <a:t> </a:t>
            </a:r>
            <a:r>
              <a:rPr lang="en-US" sz="1800" dirty="0" smtClean="0"/>
              <a:t>Permanent Dental Formula (male and female)    </a:t>
            </a:r>
          </a:p>
          <a:p>
            <a:pPr algn="l" rtl="0" fontAlgn="t">
              <a:buNone/>
            </a:pPr>
            <a:r>
              <a:rPr lang="en-US" sz="1800" dirty="0" smtClean="0"/>
              <a:t>          I                  c                 m     </a:t>
            </a:r>
          </a:p>
          <a:p>
            <a:pPr algn="l" rtl="0" fontAlgn="t">
              <a:buNone/>
            </a:pPr>
            <a:r>
              <a:rPr lang="en-US" sz="1800" dirty="0" smtClean="0"/>
              <a:t>          0                  0             3+3    </a:t>
            </a:r>
          </a:p>
          <a:p>
            <a:pPr algn="l" rtl="0" fontAlgn="t">
              <a:buNone/>
            </a:pPr>
            <a:r>
              <a:rPr lang="en-US" sz="1800" dirty="0" smtClean="0"/>
              <a:t>-----------------------------------------------=16x2=32   </a:t>
            </a:r>
          </a:p>
          <a:p>
            <a:pPr algn="l" rtl="0" fontAlgn="t">
              <a:buNone/>
            </a:pPr>
            <a:r>
              <a:rPr lang="en-US" sz="1800" dirty="0" smtClean="0"/>
              <a:t>          4                  0              3+3 </a:t>
            </a:r>
          </a:p>
          <a:p>
            <a:pPr algn="l" rtl="0" fontAlgn="t">
              <a:buNone/>
            </a:pPr>
            <a:r>
              <a:rPr lang="en-US" sz="1800" b="1" i="1" dirty="0" smtClean="0"/>
              <a:t>The </a:t>
            </a:r>
            <a:r>
              <a:rPr lang="en-US" sz="1800" b="1" i="1" dirty="0" smtClean="0"/>
              <a:t>time of appears of Permanent teeth in cattle</a:t>
            </a:r>
            <a:r>
              <a:rPr lang="en-US" sz="1800" dirty="0" smtClean="0"/>
              <a:t>  </a:t>
            </a:r>
          </a:p>
          <a:p>
            <a:pPr algn="l" rtl="0" fontAlgn="t">
              <a:buNone/>
            </a:pPr>
            <a:r>
              <a:rPr lang="en-US" sz="1800" dirty="0" smtClean="0"/>
              <a:t> </a:t>
            </a:r>
          </a:p>
          <a:p>
            <a:pPr algn="l" rtl="0" fontAlgn="t">
              <a:buNone/>
            </a:pPr>
            <a:r>
              <a:rPr lang="en-US" sz="1800" dirty="0" smtClean="0"/>
              <a:t>    *At age (6)months appear the </a:t>
            </a:r>
            <a:r>
              <a:rPr lang="en-US" sz="1800" u="sng" dirty="0" smtClean="0"/>
              <a:t>(fourth molar ) </a:t>
            </a:r>
            <a:r>
              <a:rPr lang="en-US" sz="1800" dirty="0" smtClean="0"/>
              <a:t>as  </a:t>
            </a:r>
            <a:r>
              <a:rPr lang="en-US" sz="1800" dirty="0" smtClean="0">
                <a:solidFill>
                  <a:srgbClr val="FF0000"/>
                </a:solidFill>
              </a:rPr>
              <a:t>Permanent.</a:t>
            </a:r>
          </a:p>
          <a:p>
            <a:pPr algn="l" rtl="0" fontAlgn="t">
              <a:buNone/>
            </a:pPr>
            <a:r>
              <a:rPr lang="en-US" sz="1800" dirty="0" smtClean="0"/>
              <a:t>    *At age (15)month old appear the </a:t>
            </a:r>
            <a:r>
              <a:rPr lang="en-US" sz="1800" u="sng" dirty="0" smtClean="0"/>
              <a:t>(fifth molar</a:t>
            </a:r>
            <a:r>
              <a:rPr lang="en-US" sz="1800" dirty="0" smtClean="0"/>
              <a:t>)as</a:t>
            </a:r>
          </a:p>
          <a:p>
            <a:pPr algn="l" rtl="0" fontAlgn="t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           Permanent </a:t>
            </a:r>
            <a:r>
              <a:rPr lang="en-US" sz="1800" dirty="0" smtClean="0"/>
              <a:t>. </a:t>
            </a:r>
          </a:p>
          <a:p>
            <a:pPr algn="l" rtl="0" fontAlgn="t">
              <a:buNone/>
            </a:pPr>
            <a:r>
              <a:rPr lang="en-US" sz="1800" dirty="0" smtClean="0"/>
              <a:t>   </a:t>
            </a:r>
            <a:r>
              <a:rPr lang="en-US" sz="1800" dirty="0" smtClean="0"/>
              <a:t>  </a:t>
            </a:r>
            <a:r>
              <a:rPr lang="en-US" sz="1800" dirty="0" smtClean="0"/>
              <a:t>*The centrals  and the  first and second molar        </a:t>
            </a:r>
          </a:p>
          <a:p>
            <a:pPr algn="l" rtl="0" fontAlgn="t">
              <a:buNone/>
            </a:pPr>
            <a:r>
              <a:rPr lang="en-US" sz="1800" dirty="0" smtClean="0"/>
              <a:t>         </a:t>
            </a:r>
            <a:r>
              <a:rPr lang="en-US" sz="1800" dirty="0" smtClean="0"/>
              <a:t>  </a:t>
            </a:r>
            <a:r>
              <a:rPr lang="en-US" sz="1800" dirty="0" smtClean="0"/>
              <a:t>Change to permanent at age (1,9-2)years old               </a:t>
            </a:r>
          </a:p>
          <a:p>
            <a:pPr algn="l" rtl="0" fontAlgn="t">
              <a:buNone/>
            </a:pPr>
            <a:r>
              <a:rPr lang="en-US" sz="1800" dirty="0" smtClean="0"/>
              <a:t>    *The sixth molar appear as permanent at age (</a:t>
            </a:r>
            <a:r>
              <a:rPr lang="en-US" sz="1800" dirty="0" smtClean="0"/>
              <a:t>1,9 - </a:t>
            </a:r>
            <a:r>
              <a:rPr lang="en-US" sz="1800" dirty="0" smtClean="0"/>
              <a:t>2)years. </a:t>
            </a:r>
          </a:p>
          <a:p>
            <a:pPr algn="l" rtl="0" fontAlgn="t"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 </a:t>
            </a:r>
            <a:r>
              <a:rPr lang="en-US" sz="1800" dirty="0" smtClean="0"/>
              <a:t>*The third molar change to permanent at age </a:t>
            </a:r>
          </a:p>
          <a:p>
            <a:pPr algn="l" rtl="0" fontAlgn="t">
              <a:buNone/>
            </a:pPr>
            <a:r>
              <a:rPr lang="en-US" sz="1800" dirty="0" smtClean="0"/>
              <a:t>        (2,9)years . </a:t>
            </a:r>
          </a:p>
          <a:p>
            <a:pPr algn="l" rtl="0" fontAlgn="t"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  </a:t>
            </a:r>
            <a:r>
              <a:rPr lang="en-US" sz="1800" dirty="0" smtClean="0"/>
              <a:t>*The medial  change to permanent at age(2,5-3)</a:t>
            </a:r>
          </a:p>
          <a:p>
            <a:pPr algn="l" rtl="0" fontAlgn="t">
              <a:buNone/>
            </a:pPr>
            <a:r>
              <a:rPr lang="en-US" sz="1800" dirty="0" smtClean="0"/>
              <a:t>     </a:t>
            </a:r>
            <a:r>
              <a:rPr lang="en-US" sz="1800" dirty="0" smtClean="0"/>
              <a:t>    </a:t>
            </a:r>
            <a:r>
              <a:rPr lang="en-US" sz="1800" dirty="0" smtClean="0"/>
              <a:t>Years and the sudacy at age (3,5-4)years .</a:t>
            </a:r>
          </a:p>
          <a:p>
            <a:pPr algn="l" rtl="0" fontAlgn="t">
              <a:buNone/>
            </a:pPr>
            <a:r>
              <a:rPr lang="en-US" sz="1800" dirty="0" smtClean="0"/>
              <a:t>       *At age (4,3-4,5) years the corners change to </a:t>
            </a:r>
          </a:p>
          <a:p>
            <a:pPr algn="l" rtl="0" fontAlgn="t">
              <a:buNone/>
            </a:pPr>
            <a:r>
              <a:rPr lang="en-US" sz="1800" dirty="0" smtClean="0"/>
              <a:t>      </a:t>
            </a:r>
            <a:r>
              <a:rPr lang="en-US" sz="1800" dirty="0" smtClean="0"/>
              <a:t>    </a:t>
            </a:r>
            <a:r>
              <a:rPr lang="en-US" sz="1400" dirty="0" smtClean="0"/>
              <a:t>Permanent .</a:t>
            </a:r>
            <a:endParaRPr lang="ar-IQ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329</Words>
  <Application>Microsoft Office PowerPoint</Application>
  <PresentationFormat>عرض على الشاشة (3:4)‏</PresentationFormat>
  <Paragraphs>73</Paragraphs>
  <Slides>16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تدفق</vt:lpstr>
      <vt:lpstr>Dentations and Aging of cattle  </vt:lpstr>
      <vt:lpstr>الشريحة 2</vt:lpstr>
      <vt:lpstr>الشريحة 3</vt:lpstr>
      <vt:lpstr>الشريحة 4</vt:lpstr>
      <vt:lpstr>الشريحة 5</vt:lpstr>
      <vt:lpstr>الشريحة 6</vt:lpstr>
      <vt:lpstr> 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Company>By DR.Ahmed Saker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Dentations of cattle</dc:title>
  <dc:creator>Farah</dc:creator>
  <cp:lastModifiedBy>computer</cp:lastModifiedBy>
  <cp:revision>17</cp:revision>
  <dcterms:created xsi:type="dcterms:W3CDTF">2013-03-11T09:05:04Z</dcterms:created>
  <dcterms:modified xsi:type="dcterms:W3CDTF">2015-03-10T09:51:46Z</dcterms:modified>
</cp:coreProperties>
</file>